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9"/>
    <p:restoredTop sz="96911"/>
  </p:normalViewPr>
  <p:slideViewPr>
    <p:cSldViewPr>
      <p:cViewPr varScale="1">
        <p:scale>
          <a:sx n="35" d="100"/>
          <a:sy n="35" d="100"/>
        </p:scale>
        <p:origin x="1116" y="108"/>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1/15/2019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xmlns=""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xmlns=""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xmlns=""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xmlns=""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xmlns=""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xmlns=""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34788"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xmlns=""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xmlns=""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xmlns=""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xmlns="" id="{EE315460-89C4-E24E-BB4E-A804FF1F8C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xmlns="" id="{3007A94A-DAF0-AA44-A8D8-DF0981785D6E}"/>
              </a:ext>
            </a:extLst>
          </p:cNvPr>
          <p:cNvSpPr txBox="1"/>
          <p:nvPr/>
        </p:nvSpPr>
        <p:spPr>
          <a:xfrm>
            <a:off x="10575589"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xmlns="" id="{FECF9994-FC93-D14C-88FA-DC7BC5E00922}"/>
              </a:ext>
            </a:extLst>
          </p:cNvPr>
          <p:cNvGrpSpPr/>
          <p:nvPr/>
        </p:nvGrpSpPr>
        <p:grpSpPr>
          <a:xfrm>
            <a:off x="14702061" y="3998123"/>
            <a:ext cx="4191000" cy="4169520"/>
            <a:chOff x="14591524" y="3998123"/>
            <a:chExt cx="4191000" cy="4169520"/>
          </a:xfrm>
        </p:grpSpPr>
        <p:pic>
          <p:nvPicPr>
            <p:cNvPr id="48" name="Picture 47">
              <a:extLst>
                <a:ext uri="{FF2B5EF4-FFF2-40B4-BE49-F238E27FC236}">
                  <a16:creationId xmlns:a16="http://schemas.microsoft.com/office/drawing/2014/main" xmlns="" id="{4D39CF5D-9C63-554B-8F1C-993451836E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xmlns="" id="{361B1FF0-935A-224A-A7D1-6B76E48B99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xmlns="" id="{23FA8A26-48F8-1A49-843A-3703A44013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xmlns="" id="{3A1A05E4-BB34-274D-A91D-C0AF175C80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xmlns=""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xmlns=""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xmlns="" id="{998AAD4C-3BCB-5A44-AACB-82D37049F9FC}"/>
              </a:ext>
            </a:extLst>
          </p:cNvPr>
          <p:cNvSpPr/>
          <p:nvPr/>
        </p:nvSpPr>
        <p:spPr>
          <a:xfrm>
            <a:off x="15047077"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xmlns=""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xmlns="" id="{A94EB968-A470-5841-861E-2F767793FA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07765" y="4007916"/>
            <a:ext cx="4191000" cy="4191000"/>
          </a:xfrm>
          <a:prstGeom prst="rect">
            <a:avLst/>
          </a:prstGeom>
        </p:spPr>
      </p:pic>
      <p:sp>
        <p:nvSpPr>
          <p:cNvPr id="61" name="Rectangle 60">
            <a:extLst>
              <a:ext uri="{FF2B5EF4-FFF2-40B4-BE49-F238E27FC236}">
                <a16:creationId xmlns:a16="http://schemas.microsoft.com/office/drawing/2014/main" xmlns="" id="{0B6E1291-795C-FB44-8831-C5CEDA675788}"/>
              </a:ext>
            </a:extLst>
          </p:cNvPr>
          <p:cNvSpPr/>
          <p:nvPr/>
        </p:nvSpPr>
        <p:spPr>
          <a:xfrm>
            <a:off x="10575590" y="12880300"/>
            <a:ext cx="15955906" cy="2308324"/>
          </a:xfrm>
          <a:prstGeom prst="rect">
            <a:avLst/>
          </a:prstGeom>
        </p:spPr>
        <p:txBody>
          <a:bodyPr wrap="square">
            <a:spAutoFit/>
          </a:bodyPr>
          <a:lstStyle/>
          <a:p>
            <a:pPr lvl="0" defTabSz="914400">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xmlns="" id="{381CFD7A-D7A4-0F44-93FD-47FB94E6F61B}"/>
              </a:ext>
            </a:extLst>
          </p:cNvPr>
          <p:cNvPicPr>
            <a:picLocks noChangeAspect="1"/>
          </p:cNvPicPr>
          <p:nvPr/>
        </p:nvPicPr>
        <p:blipFill rotWithShape="1">
          <a:blip r:embed="rId12">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xmlns=""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xmlns="" id="{802D2F31-53B4-954D-8F1A-628089571CBD}"/>
              </a:ext>
            </a:extLst>
          </p:cNvPr>
          <p:cNvSpPr txBox="1"/>
          <p:nvPr/>
        </p:nvSpPr>
        <p:spPr>
          <a:xfrm>
            <a:off x="10575589" y="1551077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xmlns="" id="{078EAAE0-8BA4-D342-AFE0-20A6B8630BD8}"/>
              </a:ext>
            </a:extLst>
          </p:cNvPr>
          <p:cNvSpPr txBox="1"/>
          <p:nvPr/>
        </p:nvSpPr>
        <p:spPr>
          <a:xfrm>
            <a:off x="10655808" y="16206414"/>
            <a:ext cx="15316200" cy="1384995"/>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a:p>
            <a:pPr marL="457200" indent="-457200">
              <a:buFont typeface="Arial" panose="020B0604020202020204" pitchFamily="34" charset="0"/>
              <a:buChar char="•"/>
            </a:pP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xmlns=""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xmlns=""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xmlns=""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xmlns=""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xmlns=""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2.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FD694A8-E4F0-4A38-9DC4-09BA6888DD4A}">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purl.org/dc/term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841</TotalTime>
  <Words>633</Words>
  <Application>Microsoft Office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73</cp:revision>
  <cp:lastPrinted>2019-01-15T20:09:24Z</cp:lastPrinted>
  <dcterms:created xsi:type="dcterms:W3CDTF">2012-11-30T02:20:55Z</dcterms:created>
  <dcterms:modified xsi:type="dcterms:W3CDTF">2019-01-15T22:39:01Z</dcterms:modified>
</cp:coreProperties>
</file>